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rata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aleway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03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58520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 Autobiography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9035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I’m John Denge, and I’m thrilled to share my life story with you. It’s a journey filled with ups and downs, lessons learned, and unforgettable moments.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2643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247442"/>
            <a:ext cx="260794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CFCBBF"/>
                </a:solidFill>
                <a:latin typeface="Raleway" pitchFamily="34" charset="0"/>
              </a:rPr>
              <a:t>John </a:t>
            </a:r>
            <a:r>
              <a:rPr lang="en-US" sz="2200" b="1" dirty="0" err="1" smtClean="0">
                <a:solidFill>
                  <a:srgbClr val="CFCBBF"/>
                </a:solidFill>
                <a:latin typeface="Raleway" pitchFamily="34" charset="0"/>
              </a:rPr>
              <a:t>Denge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7988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8497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 Early Life in Kisumu, Kenya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was born into a loving family in the town of Kisumu, Kenya. My parents, Everlyn and Musa Robert Ouma, have always been my pillars of support.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Kisumu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Kisumu is a vibrant city on the shores of Lake Victoria, known for its beautiful scenery and rich cultural heritage.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362926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Childhood Memories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94407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childhood in Kisumu was filled with laughter, exploration, and the warmth of community. The city's charm and my family's love left an indelible mark on my heart.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06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521" y="3209330"/>
            <a:ext cx="7462718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Growing Up in a Family of Six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6521" y="4182547"/>
            <a:ext cx="13157359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the second born in a family of six—three boys and one girl—my childhood was a whirlwind of sibling rivalry, shared laughter, and unwavering support.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6521" y="5092660"/>
            <a:ext cx="4245531" cy="2559368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946904" y="5303044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Sibling Bonds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6904" y="5758101"/>
            <a:ext cx="3824764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Growing up with siblings has taught me the importance of teamwork, compromise, and unconditional love.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2435" y="5092660"/>
            <a:ext cx="4245531" cy="2559368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402818" y="5303044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Family Values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5402818" y="5758101"/>
            <a:ext cx="3824764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parents instilled in us strong values, including respect, integrity, and the pursuit of knowledge.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9648349" y="5092660"/>
            <a:ext cx="4245531" cy="2559368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858732" y="5303044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Shared Memories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858732" y="5758101"/>
            <a:ext cx="3824764" cy="168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created countless memories together, from playing games to sharing stories, each one a precious thread woven into the fabric of our family.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564833"/>
            <a:ext cx="6292334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and Triumphs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7471" y="1512808"/>
            <a:ext cx="770905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Life wasn't always easy. We faced challenges, from financial struggles to the uncertainties of growing up in a developing country. However, we learned to adapt, overcome, and appreciate the little things.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13460" y="2727484"/>
            <a:ext cx="22860" cy="4937165"/>
          </a:xfrm>
          <a:prstGeom prst="roundRect">
            <a:avLst>
              <a:gd name="adj" fmla="val 134514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1232654" y="3177302"/>
            <a:ext cx="717471" cy="22860"/>
          </a:xfrm>
          <a:prstGeom prst="roundRect">
            <a:avLst>
              <a:gd name="adj" fmla="val 134514"/>
            </a:avLst>
          </a:prstGeom>
          <a:solidFill>
            <a:srgbClr val="535455"/>
          </a:solidFill>
          <a:ln/>
        </p:spPr>
      </p:sp>
      <p:sp>
        <p:nvSpPr>
          <p:cNvPr id="7" name="Shape 4"/>
          <p:cNvSpPr/>
          <p:nvPr/>
        </p:nvSpPr>
        <p:spPr>
          <a:xfrm>
            <a:off x="794266" y="2958108"/>
            <a:ext cx="461248" cy="46124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971788" y="3034903"/>
            <a:ext cx="10608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152293" y="293239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Financial Hardships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152293" y="3375660"/>
            <a:ext cx="627423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learned to be resourceful and find creative solutions to overcome financial challenges.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32654" y="4891326"/>
            <a:ext cx="717471" cy="22860"/>
          </a:xfrm>
          <a:prstGeom prst="roundRect">
            <a:avLst>
              <a:gd name="adj" fmla="val 134514"/>
            </a:avLst>
          </a:prstGeom>
          <a:solidFill>
            <a:srgbClr val="535455"/>
          </a:solidFill>
          <a:ln/>
        </p:spPr>
      </p:sp>
      <p:sp>
        <p:nvSpPr>
          <p:cNvPr id="12" name="Shape 9"/>
          <p:cNvSpPr/>
          <p:nvPr/>
        </p:nvSpPr>
        <p:spPr>
          <a:xfrm>
            <a:off x="794266" y="4672132"/>
            <a:ext cx="461248" cy="46124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30592" y="4748927"/>
            <a:ext cx="188476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152293" y="4646414"/>
            <a:ext cx="26996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Educational Struggles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152293" y="5089684"/>
            <a:ext cx="627423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 to quality education was a challenge, but we persevered, valuing the importance of knowledge.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32654" y="6605349"/>
            <a:ext cx="717471" cy="22860"/>
          </a:xfrm>
          <a:prstGeom prst="roundRect">
            <a:avLst>
              <a:gd name="adj" fmla="val 134514"/>
            </a:avLst>
          </a:prstGeom>
          <a:solidFill>
            <a:srgbClr val="535455"/>
          </a:solidFill>
          <a:ln/>
        </p:spPr>
      </p:sp>
      <p:sp>
        <p:nvSpPr>
          <p:cNvPr id="17" name="Shape 14"/>
          <p:cNvSpPr/>
          <p:nvPr/>
        </p:nvSpPr>
        <p:spPr>
          <a:xfrm>
            <a:off x="794266" y="6386155"/>
            <a:ext cx="461248" cy="46124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929521" y="6462951"/>
            <a:ext cx="190619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152293" y="636043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Resilience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2152293" y="6803708"/>
            <a:ext cx="627423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Through these challenges, we learned resilience, adaptability, and the power of determination.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52168"/>
            <a:ext cx="64175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Pursuing My Education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01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Education was always a priority in our family. We understood the value of knowledge and its potential to shape our future.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4372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990243" y="3522226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Primary School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392763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early education instilled a love for learning and sparked my curiosity about the world.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4372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4836319" y="3522226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Secondary School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392763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excelled in academics, particularly in [SPECIFIC SUBJECT], which fueled my passion for [FIELD].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61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943451" y="5946219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861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University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35162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pursued higher education, earning a degree in [FIELD], laying the foundation for my future career.</a:t>
            </a:r>
            <a:endParaRPr lang="en-US" sz="17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24" y="0"/>
            <a:ext cx="6053376" cy="86795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1479" y="782003"/>
            <a:ext cx="781538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Discovering My Passion for [FIELD]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1479" y="1621155"/>
            <a:ext cx="787384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interest in [FIELD] began early on, sparked by [SPECIFIC EVENT OR INFLUENCE]. I was drawn to its [POSITIVE ASPECTS OF FIELD] and the opportunities it offered.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79" y="2405777"/>
            <a:ext cx="453628" cy="4536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21479" y="304085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Inspiration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121479" y="3433167"/>
            <a:ext cx="78738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found inspiration in [SPECIFIC PEOPLE OR EVENTS] within the field.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79" y="4267795"/>
            <a:ext cx="453628" cy="4536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21479" y="490287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Passion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121479" y="5295186"/>
            <a:ext cx="78738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passion for [FIELD] grew as I explored its depths and discovered its impact on the world.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479" y="6129814"/>
            <a:ext cx="453628" cy="4536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21479" y="676489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Drive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121479" y="7157204"/>
            <a:ext cx="78738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drive to contribute to this field fueled my determination to pursue a career in it.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59812"/>
            <a:ext cx="761988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Milestones and Achievements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48070" y="4248388"/>
            <a:ext cx="1313426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journey in [FIELD] has been filled with milestones and achievements that have shaped my career. I've had the privilege of working on [SPECIFIC PROJECTS OR ACCOMPLISHMENTS], contributing to [POSITIVE IMPACTS OF WORK].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8070" y="5172670"/>
            <a:ext cx="13134261" cy="2469832"/>
          </a:xfrm>
          <a:prstGeom prst="roundRect">
            <a:avLst>
              <a:gd name="adj" fmla="val 12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5690" y="5180290"/>
            <a:ext cx="13117592" cy="613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71074" y="5316141"/>
            <a:ext cx="394073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Year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5346859" y="5316141"/>
            <a:ext cx="393692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Milestone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718834" y="5316141"/>
            <a:ext cx="394073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Achievement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5690" y="5793938"/>
            <a:ext cx="13117592" cy="613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71074" y="5929789"/>
            <a:ext cx="394073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[YEAR]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346859" y="5929789"/>
            <a:ext cx="393692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[MILESTONE]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9718834" y="5929789"/>
            <a:ext cx="394073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[ACHIEVEMENT]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55690" y="6407587"/>
            <a:ext cx="13117592" cy="613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71074" y="6543437"/>
            <a:ext cx="394073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[YEAR]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5346859" y="6543437"/>
            <a:ext cx="393692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[MILESTONE]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9718834" y="6543437"/>
            <a:ext cx="394073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[ACHIEVEMENT]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755690" y="7021235"/>
            <a:ext cx="13117592" cy="613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971074" y="7157085"/>
            <a:ext cx="394073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[YEAR]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5346859" y="7157085"/>
            <a:ext cx="393692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[MILESTONE]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9718834" y="7157085"/>
            <a:ext cx="394073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[ACHIEVEMENT]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657" y="729258"/>
            <a:ext cx="5320308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Looking to the Future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5657" y="1679615"/>
            <a:ext cx="7705487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I look to the future, I’m excited about the opportunities that lie ahead. I remain passionate about [FIELD] and committed to making a positive contribution.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657" y="2568178"/>
            <a:ext cx="1027509" cy="16440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1419" y="2773680"/>
            <a:ext cx="27079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Continuing Education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541419" y="3218021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plan to pursue further education and training to stay at the forefront of [FIELD].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657" y="4212193"/>
            <a:ext cx="1027509" cy="16440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41419" y="4417695"/>
            <a:ext cx="286071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Innovation and Growth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541419" y="4862036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I'm dedicated to pushing boundaries, innovating, and contributing to the advancement of [FIELD].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57" y="5856208"/>
            <a:ext cx="1027509" cy="16440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41419" y="606171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541419" y="6506051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hope to make a meaningful impact on the world through my work in [FIELD].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690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Prata</vt:lpstr>
      <vt:lpstr>Calibri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Andaye </cp:lastModifiedBy>
  <cp:revision>2</cp:revision>
  <dcterms:created xsi:type="dcterms:W3CDTF">2024-09-13T06:38:27Z</dcterms:created>
  <dcterms:modified xsi:type="dcterms:W3CDTF">2024-09-13T07:09:30Z</dcterms:modified>
</cp:coreProperties>
</file>